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2" r:id="rId1"/>
  </p:sldMasterIdLst>
  <p:notesMasterIdLst>
    <p:notesMasterId r:id="rId6"/>
  </p:notesMasterIdLst>
  <p:sldIdLst>
    <p:sldId id="256" r:id="rId2"/>
    <p:sldId id="263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879" autoAdjust="0"/>
  </p:normalViewPr>
  <p:slideViewPr>
    <p:cSldViewPr snapToGrid="0">
      <p:cViewPr varScale="1">
        <p:scale>
          <a:sx n="66" d="100"/>
          <a:sy n="66" d="100"/>
        </p:scale>
        <p:origin x="86" y="28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1555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2/12/2016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4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51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5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4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90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549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30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0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57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5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1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5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44539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400" kern="1200" spc="-50" baseline="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nstantia" panose="02030602050306030303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Tucana Sales Report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8235" y="2211559"/>
            <a:ext cx="750910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The top five green coffee producers</a:t>
            </a:r>
            <a:endParaRPr lang="en-US" sz="3600" dirty="0" smtClean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/>
              <a:t>2015 sales by rep and product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Future </a:t>
            </a:r>
            <a:r>
              <a:rPr lang="en-US" sz="3600" dirty="0" smtClean="0"/>
              <a:t>prospects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Immediate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Long term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466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32413" y="1914768"/>
            <a:ext cx="8281850" cy="3447888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Immediate</a:t>
            </a:r>
          </a:p>
          <a:p>
            <a:r>
              <a:rPr lang="en-US" dirty="0" smtClean="0"/>
              <a:t>We at Java Tucana are looking to future in a variety of ways: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Within each sales region, we’re making a concerted effort to expand our ever-growing list of customer countries and clients.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terms of end users, we are in the process of expanding our café franchise into additional markets in all regions, to increase demand and to maintain brand recognition and presence.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15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9979" y="1959428"/>
            <a:ext cx="8085907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Long term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This project will require ongoing work in the following areas: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Infrastructure development and implementation</a:t>
            </a:r>
            <a:r>
              <a:rPr lang="en-US" dirty="0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dirty="0" smtClean="0"/>
            </a:br>
            <a:r>
              <a:rPr lang="en-US" dirty="0" smtClean="0"/>
              <a:t>Java Tucana.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430" y="286603"/>
            <a:ext cx="1230630" cy="1230630"/>
          </a:xfrm>
          <a:prstGeom prst="rect">
            <a:avLst/>
          </a:prstGeom>
          <a:effectLst>
            <a:glow rad="127000">
              <a:schemeClr val="accent1"/>
            </a:glow>
          </a:effectLst>
        </p:spPr>
      </p:pic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10926</TotalTime>
  <Words>288</Words>
  <Application>Microsoft Office PowerPoint</Application>
  <PresentationFormat>Widescreen</PresentationFormat>
  <Paragraphs>27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Constantia</vt:lpstr>
      <vt:lpstr>Courier New</vt:lpstr>
      <vt:lpstr>Retrospect</vt:lpstr>
      <vt:lpstr>Java Tucana Sales Report</vt:lpstr>
      <vt:lpstr>PowerPoint Presentation</vt:lpstr>
      <vt:lpstr>Future prospects</vt:lpstr>
      <vt:lpstr>Future prospects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129</cp:revision>
  <dcterms:created xsi:type="dcterms:W3CDTF">2015-12-07T16:34:37Z</dcterms:created>
  <dcterms:modified xsi:type="dcterms:W3CDTF">2016-02-13T00:08:40Z</dcterms:modified>
</cp:coreProperties>
</file>